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780963" cy="19081750"/>
  <p:notesSz cx="6805613" cy="9939338"/>
  <p:defaultTextStyle>
    <a:defPPr>
      <a:defRPr lang="it-IT"/>
    </a:defPPr>
    <a:lvl1pPr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1pPr>
    <a:lvl2pPr marL="639763" indent="-182563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2pPr>
    <a:lvl3pPr marL="1279525" indent="-365125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3pPr>
    <a:lvl4pPr marL="1919288" indent="-547688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4pPr>
    <a:lvl5pPr marL="2559050" indent="-730250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FD5"/>
    <a:srgbClr val="25208B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030" autoAdjust="0"/>
    <p:restoredTop sz="98569" autoAdjust="0"/>
  </p:normalViewPr>
  <p:slideViewPr>
    <p:cSldViewPr>
      <p:cViewPr>
        <p:scale>
          <a:sx n="75" d="100"/>
          <a:sy n="75" d="100"/>
        </p:scale>
        <p:origin x="226" y="1051"/>
      </p:cViewPr>
      <p:guideLst>
        <p:guide orient="horz" pos="6010"/>
        <p:guide pos="40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02" cy="497597"/>
          </a:xfrm>
          <a:prstGeom prst="rect">
            <a:avLst/>
          </a:prstGeom>
        </p:spPr>
        <p:txBody>
          <a:bodyPr vert="horz" lIns="91538" tIns="45768" rIns="91538" bIns="45768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3744" y="0"/>
            <a:ext cx="2950301" cy="497597"/>
          </a:xfrm>
          <a:prstGeom prst="rect">
            <a:avLst/>
          </a:prstGeom>
        </p:spPr>
        <p:txBody>
          <a:bodyPr vert="horz" lIns="91538" tIns="45768" rIns="91538" bIns="45768" rtlCol="0"/>
          <a:lstStyle>
            <a:lvl1pPr algn="r">
              <a:defRPr sz="1200"/>
            </a:lvl1pPr>
          </a:lstStyle>
          <a:p>
            <a:pPr>
              <a:defRPr/>
            </a:pPr>
            <a:fld id="{B2647095-70B3-4804-A703-4B48C4AB4493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40167"/>
            <a:ext cx="2950302" cy="497597"/>
          </a:xfrm>
          <a:prstGeom prst="rect">
            <a:avLst/>
          </a:prstGeom>
        </p:spPr>
        <p:txBody>
          <a:bodyPr vert="horz" lIns="91538" tIns="45768" rIns="91538" bIns="4576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3744" y="9440167"/>
            <a:ext cx="2950301" cy="497597"/>
          </a:xfrm>
          <a:prstGeom prst="rect">
            <a:avLst/>
          </a:prstGeom>
        </p:spPr>
        <p:txBody>
          <a:bodyPr vert="horz" lIns="91538" tIns="45768" rIns="91538" bIns="45768" rtlCol="0" anchor="b"/>
          <a:lstStyle>
            <a:lvl1pPr algn="r">
              <a:defRPr sz="1200"/>
            </a:lvl1pPr>
          </a:lstStyle>
          <a:p>
            <a:pPr>
              <a:defRPr/>
            </a:pPr>
            <a:fld id="{A89D2999-EE6D-4D7C-A5E4-46A7E054C9A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0563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02" cy="497597"/>
          </a:xfrm>
          <a:prstGeom prst="rect">
            <a:avLst/>
          </a:prstGeom>
        </p:spPr>
        <p:txBody>
          <a:bodyPr vert="horz" lIns="91538" tIns="45768" rIns="91538" bIns="45768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3744" y="0"/>
            <a:ext cx="2950301" cy="497597"/>
          </a:xfrm>
          <a:prstGeom prst="rect">
            <a:avLst/>
          </a:prstGeom>
        </p:spPr>
        <p:txBody>
          <a:bodyPr vert="horz" lIns="91538" tIns="45768" rIns="91538" bIns="45768" rtlCol="0"/>
          <a:lstStyle>
            <a:lvl1pPr algn="r">
              <a:defRPr sz="1200"/>
            </a:lvl1pPr>
          </a:lstStyle>
          <a:p>
            <a:pPr>
              <a:defRPr/>
            </a:pPr>
            <a:fld id="{36B861D4-A1FE-461C-A29F-F2B51CC5D6DF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54238" y="744538"/>
            <a:ext cx="2497137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38" tIns="45768" rIns="91538" bIns="45768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719" y="4720871"/>
            <a:ext cx="5444177" cy="4473647"/>
          </a:xfrm>
          <a:prstGeom prst="rect">
            <a:avLst/>
          </a:prstGeom>
        </p:spPr>
        <p:txBody>
          <a:bodyPr vert="horz" lIns="91538" tIns="45768" rIns="91538" bIns="45768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40167"/>
            <a:ext cx="2950302" cy="497597"/>
          </a:xfrm>
          <a:prstGeom prst="rect">
            <a:avLst/>
          </a:prstGeom>
        </p:spPr>
        <p:txBody>
          <a:bodyPr vert="horz" lIns="91538" tIns="45768" rIns="91538" bIns="4576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3744" y="9440167"/>
            <a:ext cx="2950301" cy="497597"/>
          </a:xfrm>
          <a:prstGeom prst="rect">
            <a:avLst/>
          </a:prstGeom>
        </p:spPr>
        <p:txBody>
          <a:bodyPr vert="horz" lIns="91538" tIns="45768" rIns="91538" bIns="45768" rtlCol="0" anchor="b"/>
          <a:lstStyle>
            <a:lvl1pPr algn="r">
              <a:defRPr sz="1200"/>
            </a:lvl1pPr>
          </a:lstStyle>
          <a:p>
            <a:pPr>
              <a:defRPr/>
            </a:pPr>
            <a:fld id="{57E283B3-1174-4EA1-BF38-43C4B48DFA3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3129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410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45ED29E-2FCA-4F16-B3CC-3BD3756BB455}" type="slidenum">
              <a:rPr lang="it-IT" smtClean="0"/>
              <a:pPr/>
              <a:t>1</a:t>
            </a:fld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58573" y="5927715"/>
            <a:ext cx="10863819" cy="409020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17145" y="10812992"/>
            <a:ext cx="8946674" cy="487644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64A93-E0AB-43CE-BB6A-56B51DE73CED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33141-0E8B-4EAE-91CF-D950D3A94FE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91600-8D50-4B04-97F7-8056789BFE3F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B7B46-F9E1-4A41-9C48-7C83A3FC2F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729955" y="1426719"/>
            <a:ext cx="3019945" cy="3038945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70116" y="1426719"/>
            <a:ext cx="8846823" cy="3038945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4E96F-A886-44E2-9948-8AD51627A0FA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22B5C-6BFC-4FEB-AF6C-DB00FB435F6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5BF45-3138-4408-9BC5-341B586842E7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60449-D858-40F5-B6C5-BE6F4AD39B8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09610" y="12261796"/>
            <a:ext cx="10863819" cy="3789848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09610" y="8087663"/>
            <a:ext cx="10863819" cy="417413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5F13-C246-4C9A-BCB3-00A3D6ED6663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BB92F-AC8A-4F6E-9BCF-F4E3F05EA22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70115" y="8312929"/>
            <a:ext cx="5933385" cy="23503242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816515" y="8312929"/>
            <a:ext cx="5933385" cy="23503242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656E8-A745-4449-BA37-68EB52213C6B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E6542-2D8F-4598-B39F-FF9E3DCF8C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9049" y="764156"/>
            <a:ext cx="11502867" cy="3180292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9052" y="4271314"/>
            <a:ext cx="5647145" cy="1780079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9052" y="6051386"/>
            <a:ext cx="5647145" cy="10994095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492554" y="4271314"/>
            <a:ext cx="5649363" cy="1780079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492554" y="6051386"/>
            <a:ext cx="5649363" cy="10994095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6B55B-9749-44DF-A8D8-590F3F6BE21B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35F0F-B9D8-47D1-947E-FB545009654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6B857-9265-4911-BB3F-699D9F1E3E29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1FBA3-14D9-45B0-A9E1-D1E8EE92737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4649-E2F1-4131-B957-45F5CD44EC35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901CD-1F91-4440-BDC3-A253D15E04F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9050" y="759736"/>
            <a:ext cx="4204850" cy="3233297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97001" y="759740"/>
            <a:ext cx="7144914" cy="16285745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9050" y="3993037"/>
            <a:ext cx="4204850" cy="1305244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5E0E7-AC69-41A6-B33F-D67506573ED8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73A53-261E-4F02-8BA4-2E4C1D46C93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05158" y="13357232"/>
            <a:ext cx="7668578" cy="1576896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505158" y="1704990"/>
            <a:ext cx="7668578" cy="1144905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505158" y="14934128"/>
            <a:ext cx="7668578" cy="2239454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26545-9135-4007-8E03-38C526336C59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7ED6F-763E-40F3-A002-C427ED4DB5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639763" y="763588"/>
            <a:ext cx="11501437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639763" y="4452938"/>
            <a:ext cx="11501437" cy="1259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39763" y="17686338"/>
            <a:ext cx="2981325" cy="1016000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defTabSz="1280160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AC7ED9-5734-43BE-B074-CF8EB4560C03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367213" y="17686338"/>
            <a:ext cx="4046537" cy="1016000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defTabSz="1280160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159875" y="17686338"/>
            <a:ext cx="2981325" cy="1016000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defTabSz="1280160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5DF7FB9-AE64-4055-BA80-240726F4FFE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525" rtl="0" eaLnBrk="0" fontAlgn="base" hangingPunct="0">
        <a:spcBef>
          <a:spcPct val="0"/>
        </a:spcBef>
        <a:spcAft>
          <a:spcPct val="0"/>
        </a:spcAft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2pPr>
      <a:lvl3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3pPr>
      <a:lvl4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4pPr>
      <a:lvl5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9pPr>
    </p:titleStyle>
    <p:bodyStyle>
      <a:lvl1pPr marL="479425" indent="-479425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963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olo 1"/>
          <p:cNvSpPr txBox="1">
            <a:spLocks/>
          </p:cNvSpPr>
          <p:nvPr/>
        </p:nvSpPr>
        <p:spPr bwMode="auto">
          <a:xfrm>
            <a:off x="6534497" y="11989147"/>
            <a:ext cx="5643563" cy="3599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 anchor="ctr"/>
          <a:lstStyle>
            <a:lvl1pPr marL="357188" indent="-357188" eaLnBrk="0" hangingPunct="0"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it-IT" sz="2000" b="1" dirty="0" smtClean="0">
                <a:cs typeface="Arial" charset="0"/>
              </a:rPr>
              <a:t>Progetto architettonico:</a:t>
            </a:r>
          </a:p>
          <a:p>
            <a:pPr algn="r"/>
            <a:r>
              <a:rPr lang="it-IT" sz="2000" dirty="0">
                <a:solidFill>
                  <a:srgbClr val="000000"/>
                </a:solidFill>
                <a:cs typeface="Arial" charset="0"/>
              </a:rPr>
              <a:t>_________________________</a:t>
            </a:r>
          </a:p>
          <a:p>
            <a:pPr algn="r" eaLnBrk="1" hangingPunct="1">
              <a:defRPr/>
            </a:pPr>
            <a:endParaRPr lang="it-IT" sz="900" dirty="0" smtClean="0">
              <a:cs typeface="Arial" charset="0"/>
            </a:endParaRPr>
          </a:p>
          <a:p>
            <a:pPr algn="r" eaLnBrk="1" hangingPunct="1">
              <a:defRPr/>
            </a:pPr>
            <a:r>
              <a:rPr lang="it-IT" sz="2000" b="1" dirty="0" smtClean="0">
                <a:cs typeface="Arial" charset="0"/>
              </a:rPr>
              <a:t>Progetto strutture: </a:t>
            </a:r>
          </a:p>
          <a:p>
            <a:pPr algn="r"/>
            <a:r>
              <a:rPr lang="it-IT" sz="2000" dirty="0">
                <a:solidFill>
                  <a:srgbClr val="000000"/>
                </a:solidFill>
                <a:cs typeface="Arial" charset="0"/>
              </a:rPr>
              <a:t>_________________________</a:t>
            </a:r>
          </a:p>
          <a:p>
            <a:pPr algn="r" eaLnBrk="1" hangingPunct="1">
              <a:defRPr/>
            </a:pPr>
            <a:endParaRPr lang="it-IT" sz="900" dirty="0" smtClean="0">
              <a:cs typeface="Arial" charset="0"/>
            </a:endParaRPr>
          </a:p>
          <a:p>
            <a:pPr algn="r" eaLnBrk="1" hangingPunct="1">
              <a:defRPr/>
            </a:pPr>
            <a:r>
              <a:rPr lang="it-IT" sz="2000" b="1" dirty="0" smtClean="0">
                <a:cs typeface="Arial" charset="0"/>
              </a:rPr>
              <a:t>Progetto impianti meccanici: </a:t>
            </a:r>
          </a:p>
          <a:p>
            <a:pPr algn="r"/>
            <a:r>
              <a:rPr lang="it-IT" sz="2000" dirty="0">
                <a:solidFill>
                  <a:srgbClr val="000000"/>
                </a:solidFill>
                <a:cs typeface="Arial" charset="0"/>
              </a:rPr>
              <a:t>_________________________</a:t>
            </a:r>
          </a:p>
          <a:p>
            <a:pPr algn="r" eaLnBrk="1" hangingPunct="1">
              <a:defRPr/>
            </a:pPr>
            <a:endParaRPr lang="it-IT" sz="900" dirty="0" smtClean="0">
              <a:cs typeface="Arial" charset="0"/>
            </a:endParaRPr>
          </a:p>
          <a:p>
            <a:pPr algn="r" eaLnBrk="1" hangingPunct="1">
              <a:defRPr/>
            </a:pPr>
            <a:r>
              <a:rPr lang="it-IT" sz="2000" b="1" dirty="0" smtClean="0">
                <a:cs typeface="Arial" charset="0"/>
              </a:rPr>
              <a:t>Progetto impianti elettrici:</a:t>
            </a:r>
          </a:p>
          <a:p>
            <a:pPr algn="r"/>
            <a:r>
              <a:rPr lang="it-IT" sz="2000" dirty="0">
                <a:solidFill>
                  <a:srgbClr val="000000"/>
                </a:solidFill>
                <a:cs typeface="Arial" charset="0"/>
              </a:rPr>
              <a:t>_________________________</a:t>
            </a:r>
          </a:p>
        </p:txBody>
      </p:sp>
      <p:sp>
        <p:nvSpPr>
          <p:cNvPr id="2" name="Rettangolo 251"/>
          <p:cNvSpPr>
            <a:spLocks noChangeArrowheads="1"/>
          </p:cNvSpPr>
          <p:nvPr/>
        </p:nvSpPr>
        <p:spPr bwMode="auto">
          <a:xfrm>
            <a:off x="652585" y="15733563"/>
            <a:ext cx="5966373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Costo totale intervento</a:t>
            </a:r>
            <a:endParaRPr lang="it-IT" sz="2000" b="1" dirty="0">
              <a:solidFill>
                <a:srgbClr val="000000"/>
              </a:solidFill>
              <a:cs typeface="Arial" charset="0"/>
            </a:endParaRPr>
          </a:p>
          <a:p>
            <a:r>
              <a:rPr lang="it-IT" sz="2000" dirty="0">
                <a:solidFill>
                  <a:srgbClr val="000000"/>
                </a:solidFill>
                <a:cs typeface="Arial" charset="0"/>
              </a:rPr>
              <a:t>_________________________</a:t>
            </a:r>
          </a:p>
          <a:p>
            <a:endParaRPr lang="it-IT" sz="1000" b="1" dirty="0" smtClean="0">
              <a:solidFill>
                <a:srgbClr val="000000"/>
              </a:solidFill>
              <a:cs typeface="Arial" charset="0"/>
            </a:endParaRPr>
          </a:p>
          <a:p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Importo dei lavori con oneri per la sicurezza</a:t>
            </a:r>
            <a:endParaRPr lang="it-IT" sz="2000" b="1" dirty="0">
              <a:solidFill>
                <a:srgbClr val="000000"/>
              </a:solidFill>
              <a:cs typeface="Arial" charset="0"/>
            </a:endParaRPr>
          </a:p>
          <a:p>
            <a:r>
              <a:rPr lang="it-IT" sz="2000" dirty="0" smtClean="0">
                <a:solidFill>
                  <a:srgbClr val="000000"/>
                </a:solidFill>
                <a:cs typeface="Arial" charset="0"/>
              </a:rPr>
              <a:t>_________________________</a:t>
            </a:r>
          </a:p>
          <a:p>
            <a:endParaRPr lang="it-IT" sz="1000" b="1" dirty="0" smtClean="0">
              <a:solidFill>
                <a:srgbClr val="000000"/>
              </a:solidFill>
              <a:cs typeface="Arial" charset="0"/>
            </a:endParaRPr>
          </a:p>
          <a:p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Importo del finanziamento concesso dal Commissario </a:t>
            </a:r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Delegato </a:t>
            </a:r>
            <a:r>
              <a:rPr lang="it-IT" sz="1000" b="1" dirty="0" smtClean="0">
                <a:solidFill>
                  <a:srgbClr val="000000"/>
                </a:solidFill>
                <a:cs typeface="Arial" charset="0"/>
              </a:rPr>
              <a:t>Regolamento </a:t>
            </a:r>
            <a:r>
              <a:rPr lang="it-IT" sz="1000" b="1" dirty="0" smtClean="0">
                <a:solidFill>
                  <a:srgbClr val="000000"/>
                </a:solidFill>
                <a:cs typeface="Arial" charset="0"/>
              </a:rPr>
              <a:t>(CE) n°2012-2002</a:t>
            </a:r>
          </a:p>
          <a:p>
            <a:r>
              <a:rPr lang="it-IT" sz="2000" dirty="0" smtClean="0">
                <a:solidFill>
                  <a:srgbClr val="000000"/>
                </a:solidFill>
                <a:cs typeface="Arial" charset="0"/>
              </a:rPr>
              <a:t>_________________________</a:t>
            </a:r>
            <a:endParaRPr lang="it-IT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52" name="Rettangolo 253"/>
          <p:cNvSpPr>
            <a:spLocks noChangeArrowheads="1"/>
          </p:cNvSpPr>
          <p:nvPr/>
        </p:nvSpPr>
        <p:spPr bwMode="auto">
          <a:xfrm>
            <a:off x="629841" y="18357789"/>
            <a:ext cx="65504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Inizio </a:t>
            </a:r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lavori </a:t>
            </a:r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_________ </a:t>
            </a:r>
            <a:r>
              <a:rPr lang="it-IT" sz="2000" b="1" dirty="0">
                <a:solidFill>
                  <a:srgbClr val="000000"/>
                </a:solidFill>
                <a:cs typeface="Arial" charset="0"/>
              </a:rPr>
              <a:t>Ultimazione lavori</a:t>
            </a:r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_________</a:t>
            </a:r>
            <a:endParaRPr lang="it-IT" sz="20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54" name="Rettangolo 255"/>
          <p:cNvSpPr>
            <a:spLocks noChangeArrowheads="1"/>
          </p:cNvSpPr>
          <p:nvPr/>
        </p:nvSpPr>
        <p:spPr bwMode="auto">
          <a:xfrm>
            <a:off x="7543054" y="17101715"/>
            <a:ext cx="460806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it-IT" sz="2000" b="1" dirty="0">
                <a:solidFill>
                  <a:srgbClr val="000000"/>
                </a:solidFill>
                <a:cs typeface="Arial" charset="0"/>
              </a:rPr>
              <a:t>Responsabile tecnico di </a:t>
            </a:r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cantiere</a:t>
            </a:r>
          </a:p>
          <a:p>
            <a:pPr algn="r"/>
            <a:r>
              <a:rPr lang="it-IT" sz="2000" dirty="0">
                <a:solidFill>
                  <a:srgbClr val="000000"/>
                </a:solidFill>
                <a:cs typeface="Arial" charset="0"/>
              </a:rPr>
              <a:t>_________________________</a:t>
            </a:r>
          </a:p>
          <a:p>
            <a:pPr algn="r"/>
            <a:endParaRPr lang="it-IT" sz="20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55" name="Rettangolo 256"/>
          <p:cNvSpPr>
            <a:spLocks noChangeArrowheads="1"/>
          </p:cNvSpPr>
          <p:nvPr/>
        </p:nvSpPr>
        <p:spPr bwMode="auto">
          <a:xfrm>
            <a:off x="6544095" y="17886252"/>
            <a:ext cx="557371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sz="2000" b="1" dirty="0">
                <a:solidFill>
                  <a:srgbClr val="000000"/>
                </a:solidFill>
                <a:cs typeface="Arial" charset="0"/>
              </a:rPr>
              <a:t>Direttore cantiere</a:t>
            </a:r>
          </a:p>
          <a:p>
            <a:pPr algn="r"/>
            <a:r>
              <a:rPr lang="it-IT" sz="2000" dirty="0">
                <a:solidFill>
                  <a:srgbClr val="000000"/>
                </a:solidFill>
                <a:cs typeface="Arial" charset="0"/>
              </a:rPr>
              <a:t>_________________________</a:t>
            </a:r>
          </a:p>
          <a:p>
            <a:endParaRPr lang="it-IT" sz="20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56" name="Rettangolo 244"/>
          <p:cNvSpPr>
            <a:spLocks noChangeArrowheads="1"/>
          </p:cNvSpPr>
          <p:nvPr/>
        </p:nvSpPr>
        <p:spPr bwMode="auto">
          <a:xfrm>
            <a:off x="809627" y="11125051"/>
            <a:ext cx="550941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Direttore dei  Lavori</a:t>
            </a:r>
            <a:endParaRPr lang="it-IT" sz="2000" b="1" dirty="0">
              <a:solidFill>
                <a:srgbClr val="000000"/>
              </a:solidFill>
              <a:cs typeface="Arial" charset="0"/>
            </a:endParaRPr>
          </a:p>
          <a:p>
            <a:r>
              <a:rPr lang="it-IT" sz="2000" dirty="0" smtClean="0">
                <a:solidFill>
                  <a:srgbClr val="000000"/>
                </a:solidFill>
                <a:cs typeface="Arial" charset="0"/>
              </a:rPr>
              <a:t>_________________________</a:t>
            </a:r>
          </a:p>
          <a:p>
            <a:endParaRPr lang="it-IT" sz="2000" b="1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57" name="Rettangolo 249"/>
          <p:cNvSpPr>
            <a:spLocks noChangeArrowheads="1"/>
          </p:cNvSpPr>
          <p:nvPr/>
        </p:nvSpPr>
        <p:spPr bwMode="auto">
          <a:xfrm>
            <a:off x="6030441" y="11125051"/>
            <a:ext cx="60737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it-IT" sz="2000" b="1" dirty="0">
                <a:solidFill>
                  <a:srgbClr val="000000"/>
                </a:solidFill>
                <a:cs typeface="Arial" charset="0"/>
              </a:rPr>
              <a:t>Coordinatore sicurezza in fase di </a:t>
            </a:r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esecuzione</a:t>
            </a:r>
          </a:p>
          <a:p>
            <a:pPr algn="r"/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  ____________________________</a:t>
            </a:r>
            <a:endParaRPr lang="it-IT" sz="20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58" name="Rettangolo 244"/>
          <p:cNvSpPr>
            <a:spLocks noChangeArrowheads="1"/>
          </p:cNvSpPr>
          <p:nvPr/>
        </p:nvSpPr>
        <p:spPr bwMode="auto">
          <a:xfrm>
            <a:off x="3104333" y="10326693"/>
            <a:ext cx="64294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0000"/>
                </a:solidFill>
                <a:cs typeface="Arial" charset="0"/>
              </a:rPr>
              <a:t>Responsabile Unico del Procedimento</a:t>
            </a:r>
          </a:p>
          <a:p>
            <a:pPr algn="ctr"/>
            <a:r>
              <a:rPr lang="it-IT" sz="2000" dirty="0" smtClean="0">
                <a:solidFill>
                  <a:srgbClr val="000000"/>
                </a:solidFill>
                <a:cs typeface="Arial" charset="0"/>
              </a:rPr>
              <a:t>__________________________________</a:t>
            </a:r>
          </a:p>
        </p:txBody>
      </p:sp>
      <p:sp>
        <p:nvSpPr>
          <p:cNvPr id="2059" name="CasellaDiTesto 29"/>
          <p:cNvSpPr txBox="1">
            <a:spLocks noChangeArrowheads="1"/>
          </p:cNvSpPr>
          <p:nvPr/>
        </p:nvSpPr>
        <p:spPr bwMode="auto">
          <a:xfrm>
            <a:off x="746879" y="2126953"/>
            <a:ext cx="11215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cs typeface="Arial" charset="0"/>
              </a:rPr>
              <a:t>PROGRAMMA DELLE OPERE PUBBLICHE – BENI CULTURALI</a:t>
            </a:r>
          </a:p>
        </p:txBody>
      </p:sp>
      <p:sp>
        <p:nvSpPr>
          <p:cNvPr id="2060" name="CasellaDiTesto 30"/>
          <p:cNvSpPr txBox="1">
            <a:spLocks noChangeArrowheads="1"/>
          </p:cNvSpPr>
          <p:nvPr/>
        </p:nvSpPr>
        <p:spPr bwMode="auto">
          <a:xfrm>
            <a:off x="3438153" y="3348187"/>
            <a:ext cx="58325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dirty="0">
                <a:cs typeface="Arial" charset="0"/>
              </a:rPr>
              <a:t>COMUNE DI </a:t>
            </a:r>
            <a:r>
              <a:rPr lang="it-IT" sz="2000" dirty="0" smtClean="0">
                <a:cs typeface="Arial" charset="0"/>
              </a:rPr>
              <a:t>__________________________</a:t>
            </a:r>
            <a:endParaRPr lang="it-IT" sz="2000" dirty="0">
              <a:cs typeface="Arial" charset="0"/>
            </a:endParaRPr>
          </a:p>
        </p:txBody>
      </p:sp>
      <p:pic>
        <p:nvPicPr>
          <p:cNvPr id="2061" name="Picture 39" descr="marchio_RER_2009_RGB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5945" y="395859"/>
            <a:ext cx="9780588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2" name="Titolo 1"/>
          <p:cNvSpPr txBox="1">
            <a:spLocks/>
          </p:cNvSpPr>
          <p:nvPr/>
        </p:nvSpPr>
        <p:spPr bwMode="auto">
          <a:xfrm>
            <a:off x="1709961" y="1331963"/>
            <a:ext cx="9577064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 anchor="ctr"/>
          <a:lstStyle/>
          <a:p>
            <a:pPr algn="ctr"/>
            <a:r>
              <a:rPr lang="it-IT" sz="1400" b="1" dirty="0"/>
              <a:t>COMMISSARIO DELEGATO EMERGENZA SISMA REGIONE EMILIA-ROMAGNA</a:t>
            </a:r>
          </a:p>
          <a:p>
            <a:pPr algn="ctr"/>
            <a:r>
              <a:rPr lang="it-IT" sz="1200" dirty="0"/>
              <a:t>AI SENSI DELL’ART. 1 COMMA 2 DEL D.L.N. </a:t>
            </a:r>
            <a:r>
              <a:rPr lang="it-IT" sz="1200" dirty="0" smtClean="0"/>
              <a:t>74/2012, CONVERTITO NELLA LEGGE n. 122/2012</a:t>
            </a:r>
            <a:endParaRPr lang="it-IT" sz="1200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125413" y="15589547"/>
            <a:ext cx="124094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144016" y="12133163"/>
            <a:ext cx="1243915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>
            <a:off x="7398593" y="15589547"/>
            <a:ext cx="0" cy="3312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ttangolo 21"/>
          <p:cNvSpPr/>
          <p:nvPr/>
        </p:nvSpPr>
        <p:spPr>
          <a:xfrm flipH="1">
            <a:off x="125779" y="14698528"/>
            <a:ext cx="54788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1200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962678" y="5551974"/>
            <a:ext cx="10972419" cy="47089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r>
              <a:rPr lang="it-IT" dirty="0" smtClean="0"/>
              <a:t>RENDER o FOTO INTERVENTO</a:t>
            </a:r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</p:txBody>
      </p:sp>
      <p:sp>
        <p:nvSpPr>
          <p:cNvPr id="26" name="Rettangolo 251"/>
          <p:cNvSpPr>
            <a:spLocks noChangeArrowheads="1"/>
          </p:cNvSpPr>
          <p:nvPr/>
        </p:nvSpPr>
        <p:spPr bwMode="auto">
          <a:xfrm>
            <a:off x="532566" y="12781235"/>
            <a:ext cx="550072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LOGO IMPRESA</a:t>
            </a:r>
            <a:endParaRPr lang="it-IT" sz="2000" dirty="0">
              <a:solidFill>
                <a:srgbClr val="000000"/>
              </a:solidFill>
              <a:cs typeface="Arial" charset="0"/>
            </a:endParaRPr>
          </a:p>
          <a:p>
            <a:endParaRPr lang="it-IT" sz="20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" name="CasellaDiTesto 29"/>
          <p:cNvSpPr txBox="1">
            <a:spLocks noChangeArrowheads="1"/>
          </p:cNvSpPr>
          <p:nvPr/>
        </p:nvSpPr>
        <p:spPr bwMode="auto">
          <a:xfrm>
            <a:off x="3419749" y="3977095"/>
            <a:ext cx="58509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cs typeface="Arial" charset="0"/>
              </a:rPr>
              <a:t>DENOMINAZIONE INTERVENTO</a:t>
            </a:r>
            <a:endParaRPr lang="it-IT" sz="2800" b="1" dirty="0">
              <a:cs typeface="Arial" charset="0"/>
            </a:endParaRPr>
          </a:p>
        </p:txBody>
      </p:sp>
      <p:sp>
        <p:nvSpPr>
          <p:cNvPr id="24" name="Rettangolo 244"/>
          <p:cNvSpPr>
            <a:spLocks noChangeArrowheads="1"/>
          </p:cNvSpPr>
          <p:nvPr/>
        </p:nvSpPr>
        <p:spPr bwMode="auto">
          <a:xfrm>
            <a:off x="881065" y="4716339"/>
            <a:ext cx="550941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Proprietà</a:t>
            </a:r>
            <a:endParaRPr lang="it-IT" sz="2000" b="1" dirty="0">
              <a:solidFill>
                <a:srgbClr val="000000"/>
              </a:solidFill>
              <a:cs typeface="Arial" charset="0"/>
            </a:endParaRPr>
          </a:p>
          <a:p>
            <a:r>
              <a:rPr lang="it-IT" sz="2000" dirty="0" smtClean="0">
                <a:solidFill>
                  <a:srgbClr val="000000"/>
                </a:solidFill>
                <a:cs typeface="Arial" charset="0"/>
              </a:rPr>
              <a:t>_________________________</a:t>
            </a:r>
          </a:p>
          <a:p>
            <a:endParaRPr lang="it-IT" sz="2000" b="1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7" name="Rettangolo 249"/>
          <p:cNvSpPr>
            <a:spLocks noChangeArrowheads="1"/>
          </p:cNvSpPr>
          <p:nvPr/>
        </p:nvSpPr>
        <p:spPr bwMode="auto">
          <a:xfrm>
            <a:off x="7470601" y="4716339"/>
            <a:ext cx="449113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Soggetto Attuatore</a:t>
            </a:r>
          </a:p>
          <a:p>
            <a:pPr algn="r"/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  ____________________________</a:t>
            </a:r>
            <a:endParaRPr lang="it-IT" sz="20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8" name="Rettangolo 244"/>
          <p:cNvSpPr>
            <a:spLocks noChangeArrowheads="1"/>
          </p:cNvSpPr>
          <p:nvPr/>
        </p:nvSpPr>
        <p:spPr bwMode="auto">
          <a:xfrm>
            <a:off x="665041" y="14881661"/>
            <a:ext cx="55094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b="1" dirty="0" smtClean="0">
                <a:solidFill>
                  <a:srgbClr val="000000"/>
                </a:solidFill>
                <a:cs typeface="Arial" charset="0"/>
              </a:rPr>
              <a:t>Sub </a:t>
            </a:r>
            <a:r>
              <a:rPr lang="it-IT" sz="2000" dirty="0" smtClean="0">
                <a:solidFill>
                  <a:srgbClr val="000000"/>
                </a:solidFill>
                <a:cs typeface="Arial" charset="0"/>
              </a:rPr>
              <a:t>_________________________</a:t>
            </a:r>
          </a:p>
          <a:p>
            <a:endParaRPr lang="it-IT" sz="2000" b="1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0" name="CasellaDiTesto 29"/>
          <p:cNvSpPr txBox="1">
            <a:spLocks noChangeArrowheads="1"/>
          </p:cNvSpPr>
          <p:nvPr/>
        </p:nvSpPr>
        <p:spPr bwMode="auto">
          <a:xfrm>
            <a:off x="2358034" y="2527063"/>
            <a:ext cx="813690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cs typeface="Arial" charset="0"/>
              </a:rPr>
              <a:t>PIANO ___________________________ 2013-2014</a:t>
            </a:r>
            <a:endParaRPr lang="it-IT" sz="2400" b="1" dirty="0">
              <a:cs typeface="Arial" charset="0"/>
            </a:endParaRPr>
          </a:p>
          <a:p>
            <a:pPr algn="ctr"/>
            <a:r>
              <a:rPr lang="it-IT" sz="1400" dirty="0" smtClean="0">
                <a:cs typeface="Arial" charset="0"/>
              </a:rPr>
              <a:t>D.G.R. n°1388 30/09/2013; </a:t>
            </a:r>
            <a:r>
              <a:rPr lang="it-IT" sz="1400" dirty="0" err="1" smtClean="0">
                <a:cs typeface="Arial" charset="0"/>
              </a:rPr>
              <a:t>Ord</a:t>
            </a:r>
            <a:r>
              <a:rPr lang="it-IT" sz="1400" dirty="0" smtClean="0">
                <a:cs typeface="Arial" charset="0"/>
              </a:rPr>
              <a:t>. del Commissario Delegato n°120 del 11/10/2013 e </a:t>
            </a:r>
            <a:r>
              <a:rPr lang="it-IT" sz="1400" dirty="0" err="1" smtClean="0">
                <a:cs typeface="Arial" charset="0"/>
              </a:rPr>
              <a:t>s.m.i.</a:t>
            </a:r>
            <a:endParaRPr lang="it-IT" sz="14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BDDA70902DDE344AC5B7F4C42378310" ma:contentTypeVersion="0" ma:contentTypeDescription="Creare un nuovo documento." ma:contentTypeScope="" ma:versionID="74df8c2f017bce34162eec56508009f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e2c2bff39701977361371fca1d1563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4D8254-D27E-4098-A19A-75EBECA648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5BB2C68-507A-4D54-8CE6-B1C57A486288}">
  <ds:schemaRefs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81E1EC6-FBB3-4626-9C7B-5357F5696D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145</Words>
  <Application>Microsoft Office PowerPoint</Application>
  <PresentationFormat>Personalizzato</PresentationFormat>
  <Paragraphs>54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Ercole Cauti</dc:creator>
  <cp:lastModifiedBy>Castaldini Riccardo</cp:lastModifiedBy>
  <cp:revision>108</cp:revision>
  <cp:lastPrinted>2014-01-21T08:15:49Z</cp:lastPrinted>
  <dcterms:created xsi:type="dcterms:W3CDTF">2009-06-02T08:08:01Z</dcterms:created>
  <dcterms:modified xsi:type="dcterms:W3CDTF">2016-02-18T15:15:23Z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0x0101007BDDA70902DDE344AC5B7F4C42378310</vt:lpwstr>
  </property>
</Properties>
</file>